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mr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5C7B86F-F87A-4172-BEE3-740565E66B47}" type="slidenum">
              <a:rPr lang="mr-IN" smtClean="0"/>
              <a:t>‹#›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mr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BA6D10B-5C30-444A-8924-BFB260025CD9}" type="datetimeFigureOut">
              <a:rPr lang="mr-IN" smtClean="0"/>
              <a:t>21-11-2021</a:t>
            </a:fld>
            <a:endParaRPr lang="mr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304256"/>
          </a:xfrm>
        </p:spPr>
        <p:txBody>
          <a:bodyPr/>
          <a:lstStyle/>
          <a:p>
            <a:r>
              <a:rPr lang="en-US" sz="4500" b="1" dirty="0" smtClean="0"/>
              <a:t>Chapter-Accounting of Transactions of </a:t>
            </a:r>
            <a:r>
              <a:rPr lang="en-US" sz="4500" b="1" dirty="0"/>
              <a:t>F</a:t>
            </a:r>
            <a:r>
              <a:rPr lang="en-US" sz="4500" b="1" dirty="0" smtClean="0"/>
              <a:t>oreign Currency</a:t>
            </a:r>
            <a:endParaRPr lang="mr-IN" sz="4500" b="1" dirty="0"/>
          </a:p>
        </p:txBody>
      </p:sp>
    </p:spTree>
    <p:extLst>
      <p:ext uri="{BB962C8B-B14F-4D97-AF65-F5344CB8AC3E}">
        <p14:creationId xmlns:p14="http://schemas.microsoft.com/office/powerpoint/2010/main" val="19697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b="1" dirty="0" smtClean="0"/>
              <a:t>Accounting of Transactions of Foreign Currency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u="sng" dirty="0" smtClean="0"/>
              <a:t>Meaning</a:t>
            </a:r>
            <a:r>
              <a:rPr lang="en-US" sz="2800" dirty="0" smtClean="0"/>
              <a:t>-</a:t>
            </a:r>
          </a:p>
          <a:p>
            <a:pPr lvl="0"/>
            <a:r>
              <a:rPr lang="en-US" sz="2800" dirty="0"/>
              <a:t>Imports of Goods</a:t>
            </a:r>
          </a:p>
          <a:p>
            <a:pPr lvl="0"/>
            <a:r>
              <a:rPr lang="en-US" sz="2800" dirty="0"/>
              <a:t>Exports of Goods</a:t>
            </a:r>
          </a:p>
          <a:p>
            <a:pPr lvl="0"/>
            <a:r>
              <a:rPr lang="en-US" sz="2800" dirty="0"/>
              <a:t>Purchase of Fixed Assets outside from India</a:t>
            </a:r>
          </a:p>
          <a:p>
            <a:pPr lvl="0"/>
            <a:r>
              <a:rPr lang="en-US" sz="2800" dirty="0"/>
              <a:t>Borrowing and Repayment of loan in Foreign Currency</a:t>
            </a:r>
          </a:p>
          <a:p>
            <a:pPr marL="114300" indent="0">
              <a:buNone/>
            </a:pPr>
            <a:endParaRPr lang="mr-IN" sz="2800" dirty="0"/>
          </a:p>
        </p:txBody>
      </p:sp>
    </p:spTree>
    <p:extLst>
      <p:ext uri="{BB962C8B-B14F-4D97-AF65-F5344CB8AC3E}">
        <p14:creationId xmlns:p14="http://schemas.microsoft.com/office/powerpoint/2010/main" val="36856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b="1" dirty="0"/>
              <a:t>Accounting of Transactions of Foreign Currency</a:t>
            </a:r>
            <a:endParaRPr lang="mr-IN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2800" dirty="0"/>
              <a:t>FEF Account is a Nominal Account. At the end FEF account balance is transferred to Profit and Loss </a:t>
            </a:r>
            <a:r>
              <a:rPr lang="en-US" sz="2800" dirty="0" smtClean="0"/>
              <a:t>Account.</a:t>
            </a:r>
          </a:p>
          <a:p>
            <a:pPr marL="114300" indent="0">
              <a:buNone/>
            </a:pPr>
            <a:r>
              <a:rPr lang="en-US" sz="2800" dirty="0"/>
              <a:t> Foreign Exchange Fluctuating Account (FEF A/c)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u="sng" dirty="0" smtClean="0"/>
              <a:t>Debit </a:t>
            </a:r>
            <a:r>
              <a:rPr lang="en-US" sz="2800" u="sng" dirty="0"/>
              <a:t>Side </a:t>
            </a:r>
            <a:r>
              <a:rPr lang="en-US" sz="2800" dirty="0" smtClean="0"/>
              <a:t>-</a:t>
            </a:r>
            <a:r>
              <a:rPr lang="en-US" sz="2800" dirty="0"/>
              <a:t>All Expenses and </a:t>
            </a:r>
            <a:r>
              <a:rPr lang="en-US" sz="2800" dirty="0" smtClean="0"/>
              <a:t>Losses Due to  </a:t>
            </a:r>
            <a:r>
              <a:rPr lang="en-US" sz="2800" dirty="0"/>
              <a:t>Foreign exchange rate </a:t>
            </a:r>
            <a:r>
              <a:rPr lang="en-US" sz="2800" dirty="0" smtClean="0"/>
              <a:t>difference.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u="sng" dirty="0" smtClean="0"/>
              <a:t>Credit </a:t>
            </a:r>
            <a:r>
              <a:rPr lang="en-US" sz="2800" u="sng" dirty="0"/>
              <a:t>Side </a:t>
            </a:r>
            <a:r>
              <a:rPr lang="en-US" sz="2800" dirty="0"/>
              <a:t>-All </a:t>
            </a:r>
            <a:r>
              <a:rPr lang="en-US" sz="2800" dirty="0" smtClean="0"/>
              <a:t>Incomes </a:t>
            </a:r>
            <a:r>
              <a:rPr lang="en-US" sz="2800" dirty="0"/>
              <a:t>and </a:t>
            </a:r>
            <a:r>
              <a:rPr lang="en-US" sz="2800" dirty="0" smtClean="0"/>
              <a:t>Gains </a:t>
            </a:r>
            <a:r>
              <a:rPr lang="en-US" sz="2800" dirty="0"/>
              <a:t>Due to  Foreign exchange rate difference.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114300" indent="0">
              <a:buNone/>
            </a:pPr>
            <a:endParaRPr lang="mr-IN" sz="2800" dirty="0"/>
          </a:p>
        </p:txBody>
      </p:sp>
    </p:spTree>
    <p:extLst>
      <p:ext uri="{BB962C8B-B14F-4D97-AF65-F5344CB8AC3E}">
        <p14:creationId xmlns:p14="http://schemas.microsoft.com/office/powerpoint/2010/main" val="34372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Accounting of Transactions of Foreign Currency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997152"/>
          </a:xfrm>
        </p:spPr>
        <p:txBody>
          <a:bodyPr>
            <a:normAutofit fontScale="85000" lnSpcReduction="20000"/>
          </a:bodyPr>
          <a:lstStyle/>
          <a:p>
            <a:r>
              <a:rPr lang="en-US" sz="2800" u="sng" dirty="0"/>
              <a:t>Journal </a:t>
            </a:r>
            <a:r>
              <a:rPr lang="en-US" sz="2800" u="sng" dirty="0" smtClean="0"/>
              <a:t>Entries-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b="1" dirty="0"/>
              <a:t>In case of Imports of </a:t>
            </a:r>
            <a:r>
              <a:rPr lang="en-US" sz="2800" b="1" dirty="0" smtClean="0"/>
              <a:t>Goods</a:t>
            </a:r>
          </a:p>
          <a:p>
            <a:pPr marL="114300" indent="0">
              <a:buNone/>
            </a:pPr>
            <a:r>
              <a:rPr lang="en-US" sz="2800" u="sng" dirty="0" smtClean="0"/>
              <a:t> First Year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 smtClean="0"/>
              <a:t>Imports of Goods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 smtClean="0"/>
              <a:t>Payment </a:t>
            </a:r>
            <a:r>
              <a:rPr lang="en-US" sz="2600" dirty="0"/>
              <a:t>made </a:t>
            </a:r>
            <a:endParaRPr lang="en-US" sz="26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/>
              <a:t>Loss or Gain due to FER </a:t>
            </a:r>
            <a:r>
              <a:rPr lang="en-US" sz="2600" dirty="0" smtClean="0"/>
              <a:t>Difference( </a:t>
            </a:r>
            <a:r>
              <a:rPr lang="en-US" sz="2600" dirty="0"/>
              <a:t>FER as on date of payment –</a:t>
            </a:r>
            <a:r>
              <a:rPr lang="en-US" sz="2600" dirty="0" smtClean="0"/>
              <a:t>FER on </a:t>
            </a:r>
            <a:r>
              <a:rPr lang="en-US" sz="2600" dirty="0"/>
              <a:t>date of Purchase) X Foreign Currency </a:t>
            </a:r>
            <a:r>
              <a:rPr lang="en-US" sz="2600" dirty="0" smtClean="0"/>
              <a:t>Payment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/>
              <a:t>Loss/Gains due to Foreign Exchange Fluctuation for valuation of  Remaining </a:t>
            </a:r>
            <a:r>
              <a:rPr lang="en-US" sz="2600" dirty="0" smtClean="0"/>
              <a:t>Creditors</a:t>
            </a:r>
          </a:p>
          <a:p>
            <a:pPr marL="114300" indent="0">
              <a:buNone/>
            </a:pPr>
            <a:r>
              <a:rPr lang="en-US" sz="2800" u="sng" dirty="0" smtClean="0"/>
              <a:t>Next Year when payment is made to Creditor/Party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 smtClean="0"/>
              <a:t>Payment made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/>
              <a:t>Loss or Gain due to FER Difference</a:t>
            </a:r>
          </a:p>
          <a:p>
            <a:pPr marL="114300" indent="0">
              <a:buNone/>
            </a:pPr>
            <a:r>
              <a:rPr lang="en-US" sz="2600" dirty="0"/>
              <a:t>(FER as on date of payment – FER as on date of Balance sheet ) x Foreign Currency Payment</a:t>
            </a:r>
            <a:endParaRPr lang="mr-IN" sz="2600" dirty="0"/>
          </a:p>
        </p:txBody>
      </p:sp>
    </p:spTree>
    <p:extLst>
      <p:ext uri="{BB962C8B-B14F-4D97-AF65-F5344CB8AC3E}">
        <p14:creationId xmlns:p14="http://schemas.microsoft.com/office/powerpoint/2010/main" val="10907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Accounting of Transactions of Foreign Currency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u="sng" dirty="0"/>
              <a:t>Journal Entries-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600" b="1" dirty="0"/>
              <a:t>In case of </a:t>
            </a:r>
            <a:r>
              <a:rPr lang="en-US" sz="2600" b="1" dirty="0" smtClean="0"/>
              <a:t>Exports </a:t>
            </a:r>
            <a:r>
              <a:rPr lang="en-US" sz="2600" b="1" dirty="0"/>
              <a:t>of Goods</a:t>
            </a:r>
          </a:p>
          <a:p>
            <a:pPr marL="114300" indent="0">
              <a:buNone/>
            </a:pPr>
            <a:r>
              <a:rPr lang="en-US" sz="2600" u="sng" dirty="0"/>
              <a:t> First Year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Export of Goods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Payment </a:t>
            </a:r>
            <a:r>
              <a:rPr lang="en-US" sz="2400" dirty="0" smtClean="0"/>
              <a:t>Received 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Loss or Gain due to FER Difference( FER as on date of </a:t>
            </a:r>
            <a:r>
              <a:rPr lang="en-US" sz="2400" dirty="0" smtClean="0"/>
              <a:t>payment received </a:t>
            </a:r>
            <a:r>
              <a:rPr lang="en-US" sz="2400" dirty="0"/>
              <a:t>–</a:t>
            </a:r>
            <a:r>
              <a:rPr lang="en-US" sz="2400" dirty="0" smtClean="0"/>
              <a:t>FER on date </a:t>
            </a:r>
            <a:r>
              <a:rPr lang="en-US" sz="2400" dirty="0"/>
              <a:t>of </a:t>
            </a:r>
            <a:r>
              <a:rPr lang="en-US" sz="2400" dirty="0" smtClean="0"/>
              <a:t>Sale) </a:t>
            </a:r>
            <a:r>
              <a:rPr lang="en-US" sz="2400" dirty="0"/>
              <a:t>X Foreign Currency Payment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Loss/Gains due to Foreign Exchange Fluctuation for valuation of  Remaining </a:t>
            </a:r>
            <a:r>
              <a:rPr lang="en-US" sz="2400" dirty="0" smtClean="0"/>
              <a:t>Debtors</a:t>
            </a:r>
            <a:endParaRPr lang="en-US" sz="2400" dirty="0"/>
          </a:p>
          <a:p>
            <a:pPr marL="114300" indent="0">
              <a:buNone/>
            </a:pPr>
            <a:r>
              <a:rPr lang="en-US" sz="2600" u="sng" dirty="0"/>
              <a:t>Next Year when payment is </a:t>
            </a:r>
            <a:r>
              <a:rPr lang="en-US" sz="2600" u="sng" dirty="0" smtClean="0"/>
              <a:t>received form Debtors/Party</a:t>
            </a:r>
            <a:endParaRPr lang="en-US" sz="2600" u="sng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Payment R</a:t>
            </a:r>
            <a:r>
              <a:rPr lang="en-US" sz="2400" dirty="0" smtClean="0"/>
              <a:t>eceived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Loss or Gain due to FER Difference</a:t>
            </a:r>
          </a:p>
          <a:p>
            <a:pPr marL="114300" indent="0">
              <a:buNone/>
            </a:pPr>
            <a:r>
              <a:rPr lang="en-US" sz="2400" dirty="0"/>
              <a:t>(FER as on date of payment </a:t>
            </a:r>
            <a:r>
              <a:rPr lang="en-US" sz="2400" dirty="0" smtClean="0"/>
              <a:t>received– </a:t>
            </a:r>
            <a:r>
              <a:rPr lang="en-US" sz="2400" dirty="0"/>
              <a:t>FER as on date of Balance sheet ) x Foreign Currency Payment</a:t>
            </a:r>
            <a:endParaRPr lang="mr-IN" sz="2400" dirty="0"/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4116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1296144"/>
          </a:xfrm>
        </p:spPr>
        <p:txBody>
          <a:bodyPr/>
          <a:lstStyle/>
          <a:p>
            <a:pPr algn="ctr"/>
            <a:r>
              <a:rPr lang="en-US" sz="45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4500" b="1" dirty="0"/>
              <a:t> </a:t>
            </a:r>
            <a:r>
              <a:rPr lang="en-US" sz="45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3312368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0735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304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Chapter-Accounting of Transactions of Foreign Currency</vt:lpstr>
      <vt:lpstr>Accounting of Transactions of Foreign Currency</vt:lpstr>
      <vt:lpstr>Accounting of Transactions of Foreign Currency</vt:lpstr>
      <vt:lpstr>Accounting of Transactions of Foreign Currency</vt:lpstr>
      <vt:lpstr>Accounting of Transactions of Foreign Currency</vt:lpstr>
      <vt:lpstr>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Chapter-Accounting of Transactions of Foreign Currency</dc:title>
  <dc:creator>hp</dc:creator>
  <cp:lastModifiedBy>hp</cp:lastModifiedBy>
  <cp:revision>5</cp:revision>
  <dcterms:created xsi:type="dcterms:W3CDTF">2021-11-18T13:34:18Z</dcterms:created>
  <dcterms:modified xsi:type="dcterms:W3CDTF">2021-11-21T13:03:15Z</dcterms:modified>
</cp:coreProperties>
</file>